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y="2590800" cx="9439275"/>
  <p:notesSz cx="6858000" cy="9144000"/>
  <p:embeddedFontLst>
    <p:embeddedFont>
      <p:font typeface="Open Sans"/>
      <p:regular r:id="rId14"/>
      <p:bold r:id="rId15"/>
      <p:italic r:id="rId16"/>
      <p:boldItalic r:id="rId1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font" Target="fonts/OpenSans-bold.fntdata"/><Relationship Id="rId14" Type="http://schemas.openxmlformats.org/officeDocument/2006/relationships/font" Target="fonts/OpenSans-regular.fntdata"/><Relationship Id="rId17" Type="http://schemas.openxmlformats.org/officeDocument/2006/relationships/font" Target="fonts/OpenSans-boldItalic.fntdata"/><Relationship Id="rId16" Type="http://schemas.openxmlformats.org/officeDocument/2006/relationships/font" Target="fonts/OpenSans-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de título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ctrTitle"/>
          </p:nvPr>
        </p:nvSpPr>
        <p:spPr>
          <a:xfrm>
            <a:off x="1179910" y="424004"/>
            <a:ext cx="7079456" cy="90198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67"/>
              <a:buFont typeface="Calibri"/>
              <a:buNone/>
              <a:defRPr sz="2267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1179910" y="1360770"/>
            <a:ext cx="7079456" cy="6255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378"/>
              </a:spcBef>
              <a:spcAft>
                <a:spcPts val="0"/>
              </a:spcAft>
              <a:buClr>
                <a:schemeClr val="dk1"/>
              </a:buClr>
              <a:buSzPts val="907"/>
              <a:buNone/>
              <a:defRPr sz="907"/>
            </a:lvl1pPr>
            <a:lvl2pPr lvl="1" algn="ctr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756"/>
              <a:buNone/>
              <a:defRPr sz="756"/>
            </a:lvl2pPr>
            <a:lvl3pPr lvl="2" algn="ctr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680"/>
              <a:buNone/>
              <a:defRPr sz="680"/>
            </a:lvl3pPr>
            <a:lvl4pPr lvl="3" algn="ctr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604"/>
              <a:buNone/>
              <a:defRPr sz="604"/>
            </a:lvl4pPr>
            <a:lvl5pPr lvl="4" algn="ctr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604"/>
              <a:buNone/>
              <a:defRPr sz="604"/>
            </a:lvl5pPr>
            <a:lvl6pPr lvl="5" algn="ctr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604"/>
              <a:buNone/>
              <a:defRPr sz="604"/>
            </a:lvl6pPr>
            <a:lvl7pPr lvl="6" algn="ctr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604"/>
              <a:buNone/>
              <a:defRPr sz="604"/>
            </a:lvl7pPr>
            <a:lvl8pPr lvl="7" algn="ctr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604"/>
              <a:buNone/>
              <a:defRPr sz="604"/>
            </a:lvl8pPr>
            <a:lvl9pPr lvl="8" algn="ctr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604"/>
              <a:buNone/>
              <a:defRPr sz="604"/>
            </a:lvl9pPr>
          </a:lstStyle>
          <a:p/>
        </p:txBody>
      </p:sp>
      <p:sp>
        <p:nvSpPr>
          <p:cNvPr id="14" name="Google Shape;14;p2"/>
          <p:cNvSpPr txBox="1"/>
          <p:nvPr>
            <p:ph idx="10" type="dt"/>
          </p:nvPr>
        </p:nvSpPr>
        <p:spPr>
          <a:xfrm>
            <a:off x="648950" y="2401288"/>
            <a:ext cx="2123837" cy="1379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11" type="ftr"/>
          </p:nvPr>
        </p:nvSpPr>
        <p:spPr>
          <a:xfrm>
            <a:off x="3126760" y="2401288"/>
            <a:ext cx="3185755" cy="1379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6666488" y="2401288"/>
            <a:ext cx="2123837" cy="1379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UY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texto vertical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type="title"/>
          </p:nvPr>
        </p:nvSpPr>
        <p:spPr>
          <a:xfrm>
            <a:off x="648950" y="137936"/>
            <a:ext cx="8141375" cy="5007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" type="body"/>
          </p:nvPr>
        </p:nvSpPr>
        <p:spPr>
          <a:xfrm rot="5400000">
            <a:off x="3897718" y="-2559088"/>
            <a:ext cx="1643839" cy="81413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37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0" type="dt"/>
          </p:nvPr>
        </p:nvSpPr>
        <p:spPr>
          <a:xfrm>
            <a:off x="648950" y="2401288"/>
            <a:ext cx="2123837" cy="1379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1"/>
          <p:cNvSpPr txBox="1"/>
          <p:nvPr>
            <p:ph idx="11" type="ftr"/>
          </p:nvPr>
        </p:nvSpPr>
        <p:spPr>
          <a:xfrm>
            <a:off x="3126760" y="2401288"/>
            <a:ext cx="3185755" cy="1379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2" type="sldNum"/>
          </p:nvPr>
        </p:nvSpPr>
        <p:spPr>
          <a:xfrm>
            <a:off x="6666488" y="2401288"/>
            <a:ext cx="2123837" cy="1379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UY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vertical y texto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/>
          <p:nvPr>
            <p:ph type="title"/>
          </p:nvPr>
        </p:nvSpPr>
        <p:spPr>
          <a:xfrm rot="5400000">
            <a:off x="6674861" y="218056"/>
            <a:ext cx="2195583" cy="20353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" type="body"/>
          </p:nvPr>
        </p:nvSpPr>
        <p:spPr>
          <a:xfrm rot="5400000">
            <a:off x="2545178" y="-1758292"/>
            <a:ext cx="2195583" cy="59880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37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0" type="dt"/>
          </p:nvPr>
        </p:nvSpPr>
        <p:spPr>
          <a:xfrm>
            <a:off x="648950" y="2401288"/>
            <a:ext cx="2123837" cy="1379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1" type="ftr"/>
          </p:nvPr>
        </p:nvSpPr>
        <p:spPr>
          <a:xfrm>
            <a:off x="3126760" y="2401288"/>
            <a:ext cx="3185755" cy="1379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2" type="sldNum"/>
          </p:nvPr>
        </p:nvSpPr>
        <p:spPr>
          <a:xfrm>
            <a:off x="6666488" y="2401288"/>
            <a:ext cx="2123837" cy="1379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UY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objetos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648950" y="137936"/>
            <a:ext cx="8141375" cy="5007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" type="body"/>
          </p:nvPr>
        </p:nvSpPr>
        <p:spPr>
          <a:xfrm>
            <a:off x="648950" y="689680"/>
            <a:ext cx="8141375" cy="16438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37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0" type="dt"/>
          </p:nvPr>
        </p:nvSpPr>
        <p:spPr>
          <a:xfrm>
            <a:off x="648950" y="2401288"/>
            <a:ext cx="2123837" cy="1379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1" type="ftr"/>
          </p:nvPr>
        </p:nvSpPr>
        <p:spPr>
          <a:xfrm>
            <a:off x="3126760" y="2401288"/>
            <a:ext cx="3185755" cy="1379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6666488" y="2401288"/>
            <a:ext cx="2123837" cy="1379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UY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cabezado de sección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/>
          <p:nvPr>
            <p:ph type="title"/>
          </p:nvPr>
        </p:nvSpPr>
        <p:spPr>
          <a:xfrm>
            <a:off x="644034" y="645901"/>
            <a:ext cx="8141375" cy="107770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67"/>
              <a:buFont typeface="Calibri"/>
              <a:buNone/>
              <a:defRPr sz="2267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" type="body"/>
          </p:nvPr>
        </p:nvSpPr>
        <p:spPr>
          <a:xfrm>
            <a:off x="644034" y="1733797"/>
            <a:ext cx="8141375" cy="5667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378"/>
              </a:spcBef>
              <a:spcAft>
                <a:spcPts val="0"/>
              </a:spcAft>
              <a:buClr>
                <a:srgbClr val="888888"/>
              </a:buClr>
              <a:buSzPts val="907"/>
              <a:buNone/>
              <a:defRPr sz="907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rgbClr val="888888"/>
              </a:buClr>
              <a:buSzPts val="756"/>
              <a:buNone/>
              <a:defRPr sz="756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rgbClr val="888888"/>
              </a:buClr>
              <a:buSzPts val="680"/>
              <a:buNone/>
              <a:defRPr sz="68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rgbClr val="888888"/>
              </a:buClr>
              <a:buSzPts val="604"/>
              <a:buNone/>
              <a:defRPr sz="604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rgbClr val="888888"/>
              </a:buClr>
              <a:buSzPts val="604"/>
              <a:buNone/>
              <a:defRPr sz="604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rgbClr val="888888"/>
              </a:buClr>
              <a:buSzPts val="604"/>
              <a:buNone/>
              <a:defRPr sz="604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rgbClr val="888888"/>
              </a:buClr>
              <a:buSzPts val="604"/>
              <a:buNone/>
              <a:defRPr sz="604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rgbClr val="888888"/>
              </a:buClr>
              <a:buSzPts val="604"/>
              <a:buNone/>
              <a:defRPr sz="604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rgbClr val="888888"/>
              </a:buClr>
              <a:buSzPts val="604"/>
              <a:buNone/>
              <a:defRPr sz="604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4"/>
          <p:cNvSpPr txBox="1"/>
          <p:nvPr>
            <p:ph idx="10" type="dt"/>
          </p:nvPr>
        </p:nvSpPr>
        <p:spPr>
          <a:xfrm>
            <a:off x="648950" y="2401288"/>
            <a:ext cx="2123837" cy="1379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1" type="ftr"/>
          </p:nvPr>
        </p:nvSpPr>
        <p:spPr>
          <a:xfrm>
            <a:off x="3126760" y="2401288"/>
            <a:ext cx="3185755" cy="1379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2" type="sldNum"/>
          </p:nvPr>
        </p:nvSpPr>
        <p:spPr>
          <a:xfrm>
            <a:off x="6666488" y="2401288"/>
            <a:ext cx="2123837" cy="1379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UY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os objetos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/>
          <p:nvPr>
            <p:ph type="title"/>
          </p:nvPr>
        </p:nvSpPr>
        <p:spPr>
          <a:xfrm>
            <a:off x="648950" y="137936"/>
            <a:ext cx="8141375" cy="5007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" type="body"/>
          </p:nvPr>
        </p:nvSpPr>
        <p:spPr>
          <a:xfrm>
            <a:off x="648950" y="689680"/>
            <a:ext cx="4011692" cy="16438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37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2" type="body"/>
          </p:nvPr>
        </p:nvSpPr>
        <p:spPr>
          <a:xfrm>
            <a:off x="4778633" y="689680"/>
            <a:ext cx="4011692" cy="16438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37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10" type="dt"/>
          </p:nvPr>
        </p:nvSpPr>
        <p:spPr>
          <a:xfrm>
            <a:off x="648950" y="2401288"/>
            <a:ext cx="2123837" cy="1379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5"/>
          <p:cNvSpPr txBox="1"/>
          <p:nvPr>
            <p:ph idx="11" type="ftr"/>
          </p:nvPr>
        </p:nvSpPr>
        <p:spPr>
          <a:xfrm>
            <a:off x="3126760" y="2401288"/>
            <a:ext cx="3185755" cy="1379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2" type="sldNum"/>
          </p:nvPr>
        </p:nvSpPr>
        <p:spPr>
          <a:xfrm>
            <a:off x="6666488" y="2401288"/>
            <a:ext cx="2123837" cy="1379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UY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ció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/>
          <p:nvPr>
            <p:ph type="title"/>
          </p:nvPr>
        </p:nvSpPr>
        <p:spPr>
          <a:xfrm>
            <a:off x="650179" y="137936"/>
            <a:ext cx="8141375" cy="5007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" type="body"/>
          </p:nvPr>
        </p:nvSpPr>
        <p:spPr>
          <a:xfrm>
            <a:off x="650180" y="635106"/>
            <a:ext cx="3993255" cy="31125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378"/>
              </a:spcBef>
              <a:spcAft>
                <a:spcPts val="0"/>
              </a:spcAft>
              <a:buClr>
                <a:schemeClr val="dk1"/>
              </a:buClr>
              <a:buSzPts val="907"/>
              <a:buNone/>
              <a:defRPr b="1" sz="907"/>
            </a:lvl1pPr>
            <a:lvl2pPr indent="-228600" lvl="1" marL="9144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756"/>
              <a:buNone/>
              <a:defRPr b="1" sz="756"/>
            </a:lvl2pPr>
            <a:lvl3pPr indent="-228600" lvl="2" marL="13716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680"/>
              <a:buNone/>
              <a:defRPr b="1" sz="680"/>
            </a:lvl3pPr>
            <a:lvl4pPr indent="-228600" lvl="3" marL="18288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604"/>
              <a:buNone/>
              <a:defRPr b="1" sz="604"/>
            </a:lvl4pPr>
            <a:lvl5pPr indent="-228600" lvl="4" marL="22860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604"/>
              <a:buNone/>
              <a:defRPr b="1" sz="604"/>
            </a:lvl5pPr>
            <a:lvl6pPr indent="-228600" lvl="5" marL="27432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604"/>
              <a:buNone/>
              <a:defRPr b="1" sz="604"/>
            </a:lvl6pPr>
            <a:lvl7pPr indent="-228600" lvl="6" marL="32004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604"/>
              <a:buNone/>
              <a:defRPr b="1" sz="604"/>
            </a:lvl7pPr>
            <a:lvl8pPr indent="-228600" lvl="7" marL="36576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604"/>
              <a:buNone/>
              <a:defRPr b="1" sz="604"/>
            </a:lvl8pPr>
            <a:lvl9pPr indent="-228600" lvl="8" marL="41148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604"/>
              <a:buNone/>
              <a:defRPr b="1" sz="604"/>
            </a:lvl9pPr>
          </a:lstStyle>
          <a:p/>
        </p:txBody>
      </p:sp>
      <p:sp>
        <p:nvSpPr>
          <p:cNvPr id="39" name="Google Shape;39;p6"/>
          <p:cNvSpPr txBox="1"/>
          <p:nvPr>
            <p:ph idx="2" type="body"/>
          </p:nvPr>
        </p:nvSpPr>
        <p:spPr>
          <a:xfrm>
            <a:off x="650180" y="946362"/>
            <a:ext cx="3993255" cy="13919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37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3" type="body"/>
          </p:nvPr>
        </p:nvSpPr>
        <p:spPr>
          <a:xfrm>
            <a:off x="4778633" y="635106"/>
            <a:ext cx="4012921" cy="31125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378"/>
              </a:spcBef>
              <a:spcAft>
                <a:spcPts val="0"/>
              </a:spcAft>
              <a:buClr>
                <a:schemeClr val="dk1"/>
              </a:buClr>
              <a:buSzPts val="907"/>
              <a:buNone/>
              <a:defRPr b="1" sz="907"/>
            </a:lvl1pPr>
            <a:lvl2pPr indent="-228600" lvl="1" marL="9144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756"/>
              <a:buNone/>
              <a:defRPr b="1" sz="756"/>
            </a:lvl2pPr>
            <a:lvl3pPr indent="-228600" lvl="2" marL="13716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680"/>
              <a:buNone/>
              <a:defRPr b="1" sz="680"/>
            </a:lvl3pPr>
            <a:lvl4pPr indent="-228600" lvl="3" marL="18288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604"/>
              <a:buNone/>
              <a:defRPr b="1" sz="604"/>
            </a:lvl4pPr>
            <a:lvl5pPr indent="-228600" lvl="4" marL="22860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604"/>
              <a:buNone/>
              <a:defRPr b="1" sz="604"/>
            </a:lvl5pPr>
            <a:lvl6pPr indent="-228600" lvl="5" marL="27432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604"/>
              <a:buNone/>
              <a:defRPr b="1" sz="604"/>
            </a:lvl6pPr>
            <a:lvl7pPr indent="-228600" lvl="6" marL="32004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604"/>
              <a:buNone/>
              <a:defRPr b="1" sz="604"/>
            </a:lvl7pPr>
            <a:lvl8pPr indent="-228600" lvl="7" marL="36576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604"/>
              <a:buNone/>
              <a:defRPr b="1" sz="604"/>
            </a:lvl8pPr>
            <a:lvl9pPr indent="-228600" lvl="8" marL="41148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604"/>
              <a:buNone/>
              <a:defRPr b="1" sz="604"/>
            </a:lvl9pPr>
          </a:lstStyle>
          <a:p/>
        </p:txBody>
      </p:sp>
      <p:sp>
        <p:nvSpPr>
          <p:cNvPr id="41" name="Google Shape;41;p6"/>
          <p:cNvSpPr txBox="1"/>
          <p:nvPr>
            <p:ph idx="4" type="body"/>
          </p:nvPr>
        </p:nvSpPr>
        <p:spPr>
          <a:xfrm>
            <a:off x="4778633" y="946362"/>
            <a:ext cx="4012921" cy="13919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37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0" type="dt"/>
          </p:nvPr>
        </p:nvSpPr>
        <p:spPr>
          <a:xfrm>
            <a:off x="648950" y="2401288"/>
            <a:ext cx="2123837" cy="1379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6"/>
          <p:cNvSpPr txBox="1"/>
          <p:nvPr>
            <p:ph idx="11" type="ftr"/>
          </p:nvPr>
        </p:nvSpPr>
        <p:spPr>
          <a:xfrm>
            <a:off x="3126760" y="2401288"/>
            <a:ext cx="3185755" cy="1379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12" type="sldNum"/>
          </p:nvPr>
        </p:nvSpPr>
        <p:spPr>
          <a:xfrm>
            <a:off x="6666488" y="2401288"/>
            <a:ext cx="2123837" cy="1379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UY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lo el título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/>
          <p:nvPr>
            <p:ph type="title"/>
          </p:nvPr>
        </p:nvSpPr>
        <p:spPr>
          <a:xfrm>
            <a:off x="648950" y="137936"/>
            <a:ext cx="8141375" cy="5007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0" type="dt"/>
          </p:nvPr>
        </p:nvSpPr>
        <p:spPr>
          <a:xfrm>
            <a:off x="648950" y="2401288"/>
            <a:ext cx="2123837" cy="1379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1" type="ftr"/>
          </p:nvPr>
        </p:nvSpPr>
        <p:spPr>
          <a:xfrm>
            <a:off x="3126760" y="2401288"/>
            <a:ext cx="3185755" cy="1379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7"/>
          <p:cNvSpPr txBox="1"/>
          <p:nvPr>
            <p:ph idx="12" type="sldNum"/>
          </p:nvPr>
        </p:nvSpPr>
        <p:spPr>
          <a:xfrm>
            <a:off x="6666488" y="2401288"/>
            <a:ext cx="2123837" cy="1379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UY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 blanco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/>
          <p:nvPr>
            <p:ph idx="10" type="dt"/>
          </p:nvPr>
        </p:nvSpPr>
        <p:spPr>
          <a:xfrm>
            <a:off x="648950" y="2401288"/>
            <a:ext cx="2123837" cy="1379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3126760" y="2401288"/>
            <a:ext cx="3185755" cy="1379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6666488" y="2401288"/>
            <a:ext cx="2123837" cy="1379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UY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ido con título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650180" y="172720"/>
            <a:ext cx="3044412" cy="60452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9"/>
              <a:buFont typeface="Calibri"/>
              <a:buNone/>
              <a:defRPr sz="1209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" type="body"/>
          </p:nvPr>
        </p:nvSpPr>
        <p:spPr>
          <a:xfrm>
            <a:off x="4012921" y="373028"/>
            <a:ext cx="4778633" cy="18411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05371" lvl="0" marL="457200" algn="l">
              <a:lnSpc>
                <a:spcPct val="90000"/>
              </a:lnSpc>
              <a:spcBef>
                <a:spcPts val="378"/>
              </a:spcBef>
              <a:spcAft>
                <a:spcPts val="0"/>
              </a:spcAft>
              <a:buClr>
                <a:schemeClr val="dk1"/>
              </a:buClr>
              <a:buSzPts val="1209"/>
              <a:buChar char="•"/>
              <a:defRPr sz="1209"/>
            </a:lvl1pPr>
            <a:lvl2pPr indent="-295783" lvl="1" marL="9144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1058"/>
              <a:buChar char="•"/>
              <a:defRPr sz="1058"/>
            </a:lvl2pPr>
            <a:lvl3pPr indent="-286194" lvl="2" marL="13716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907"/>
              <a:buChar char="•"/>
              <a:defRPr sz="907"/>
            </a:lvl3pPr>
            <a:lvl4pPr indent="-276606" lvl="3" marL="18288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756"/>
              <a:buChar char="•"/>
              <a:defRPr sz="756"/>
            </a:lvl4pPr>
            <a:lvl5pPr indent="-276606" lvl="4" marL="22860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756"/>
              <a:buChar char="•"/>
              <a:defRPr sz="756"/>
            </a:lvl5pPr>
            <a:lvl6pPr indent="-276606" lvl="5" marL="27432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756"/>
              <a:buChar char="•"/>
              <a:defRPr sz="756"/>
            </a:lvl6pPr>
            <a:lvl7pPr indent="-276606" lvl="6" marL="32004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756"/>
              <a:buChar char="•"/>
              <a:defRPr sz="756"/>
            </a:lvl7pPr>
            <a:lvl8pPr indent="-276606" lvl="7" marL="36576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756"/>
              <a:buChar char="•"/>
              <a:defRPr sz="756"/>
            </a:lvl8pPr>
            <a:lvl9pPr indent="-276606" lvl="8" marL="41148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756"/>
              <a:buChar char="•"/>
              <a:defRPr sz="756"/>
            </a:lvl9pPr>
          </a:lstStyle>
          <a:p/>
        </p:txBody>
      </p:sp>
      <p:sp>
        <p:nvSpPr>
          <p:cNvPr id="57" name="Google Shape;57;p9"/>
          <p:cNvSpPr txBox="1"/>
          <p:nvPr>
            <p:ph idx="2" type="body"/>
          </p:nvPr>
        </p:nvSpPr>
        <p:spPr>
          <a:xfrm>
            <a:off x="650180" y="777240"/>
            <a:ext cx="3044412" cy="143993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378"/>
              </a:spcBef>
              <a:spcAft>
                <a:spcPts val="0"/>
              </a:spcAft>
              <a:buClr>
                <a:schemeClr val="dk1"/>
              </a:buClr>
              <a:buSzPts val="604"/>
              <a:buNone/>
              <a:defRPr sz="604"/>
            </a:lvl1pPr>
            <a:lvl2pPr indent="-228600" lvl="1" marL="9144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529"/>
              <a:buNone/>
              <a:defRPr sz="529"/>
            </a:lvl2pPr>
            <a:lvl3pPr indent="-228600" lvl="2" marL="13716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453"/>
              <a:buNone/>
              <a:defRPr sz="453"/>
            </a:lvl3pPr>
            <a:lvl4pPr indent="-228600" lvl="3" marL="18288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378"/>
              <a:buNone/>
              <a:defRPr sz="378"/>
            </a:lvl4pPr>
            <a:lvl5pPr indent="-228600" lvl="4" marL="22860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378"/>
              <a:buNone/>
              <a:defRPr sz="378"/>
            </a:lvl5pPr>
            <a:lvl6pPr indent="-228600" lvl="5" marL="27432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378"/>
              <a:buNone/>
              <a:defRPr sz="378"/>
            </a:lvl6pPr>
            <a:lvl7pPr indent="-228600" lvl="6" marL="32004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378"/>
              <a:buNone/>
              <a:defRPr sz="378"/>
            </a:lvl7pPr>
            <a:lvl8pPr indent="-228600" lvl="7" marL="36576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378"/>
              <a:buNone/>
              <a:defRPr sz="378"/>
            </a:lvl8pPr>
            <a:lvl9pPr indent="-228600" lvl="8" marL="41148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378"/>
              <a:buNone/>
              <a:defRPr sz="378"/>
            </a:lvl9pPr>
          </a:lstStyle>
          <a:p/>
        </p:txBody>
      </p:sp>
      <p:sp>
        <p:nvSpPr>
          <p:cNvPr id="58" name="Google Shape;58;p9"/>
          <p:cNvSpPr txBox="1"/>
          <p:nvPr>
            <p:ph idx="10" type="dt"/>
          </p:nvPr>
        </p:nvSpPr>
        <p:spPr>
          <a:xfrm>
            <a:off x="648950" y="2401288"/>
            <a:ext cx="2123837" cy="1379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1" type="ftr"/>
          </p:nvPr>
        </p:nvSpPr>
        <p:spPr>
          <a:xfrm>
            <a:off x="3126760" y="2401288"/>
            <a:ext cx="3185755" cy="1379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2" type="sldNum"/>
          </p:nvPr>
        </p:nvSpPr>
        <p:spPr>
          <a:xfrm>
            <a:off x="6666488" y="2401288"/>
            <a:ext cx="2123837" cy="1379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UY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n con título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/>
          <p:nvPr>
            <p:ph type="title"/>
          </p:nvPr>
        </p:nvSpPr>
        <p:spPr>
          <a:xfrm>
            <a:off x="650180" y="172720"/>
            <a:ext cx="3044412" cy="60452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9"/>
              <a:buFont typeface="Calibri"/>
              <a:buNone/>
              <a:defRPr sz="1209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/>
          <p:nvPr>
            <p:ph idx="2" type="pic"/>
          </p:nvPr>
        </p:nvSpPr>
        <p:spPr>
          <a:xfrm>
            <a:off x="4012921" y="373028"/>
            <a:ext cx="4778633" cy="1841147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/>
          <p:nvPr>
            <p:ph idx="1" type="body"/>
          </p:nvPr>
        </p:nvSpPr>
        <p:spPr>
          <a:xfrm>
            <a:off x="650180" y="777240"/>
            <a:ext cx="3044412" cy="143993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378"/>
              </a:spcBef>
              <a:spcAft>
                <a:spcPts val="0"/>
              </a:spcAft>
              <a:buClr>
                <a:schemeClr val="dk1"/>
              </a:buClr>
              <a:buSzPts val="604"/>
              <a:buNone/>
              <a:defRPr sz="604"/>
            </a:lvl1pPr>
            <a:lvl2pPr indent="-228600" lvl="1" marL="9144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529"/>
              <a:buNone/>
              <a:defRPr sz="529"/>
            </a:lvl2pPr>
            <a:lvl3pPr indent="-228600" lvl="2" marL="13716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453"/>
              <a:buNone/>
              <a:defRPr sz="453"/>
            </a:lvl3pPr>
            <a:lvl4pPr indent="-228600" lvl="3" marL="18288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378"/>
              <a:buNone/>
              <a:defRPr sz="378"/>
            </a:lvl4pPr>
            <a:lvl5pPr indent="-228600" lvl="4" marL="22860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378"/>
              <a:buNone/>
              <a:defRPr sz="378"/>
            </a:lvl5pPr>
            <a:lvl6pPr indent="-228600" lvl="5" marL="27432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378"/>
              <a:buNone/>
              <a:defRPr sz="378"/>
            </a:lvl6pPr>
            <a:lvl7pPr indent="-228600" lvl="6" marL="32004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378"/>
              <a:buNone/>
              <a:defRPr sz="378"/>
            </a:lvl7pPr>
            <a:lvl8pPr indent="-228600" lvl="7" marL="36576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378"/>
              <a:buNone/>
              <a:defRPr sz="378"/>
            </a:lvl8pPr>
            <a:lvl9pPr indent="-228600" lvl="8" marL="411480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378"/>
              <a:buNone/>
              <a:defRPr sz="378"/>
            </a:lvl9pPr>
          </a:lstStyle>
          <a:p/>
        </p:txBody>
      </p:sp>
      <p:sp>
        <p:nvSpPr>
          <p:cNvPr id="65" name="Google Shape;65;p10"/>
          <p:cNvSpPr txBox="1"/>
          <p:nvPr>
            <p:ph idx="10" type="dt"/>
          </p:nvPr>
        </p:nvSpPr>
        <p:spPr>
          <a:xfrm>
            <a:off x="648950" y="2401288"/>
            <a:ext cx="2123837" cy="1379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1" type="ftr"/>
          </p:nvPr>
        </p:nvSpPr>
        <p:spPr>
          <a:xfrm>
            <a:off x="3126760" y="2401288"/>
            <a:ext cx="3185755" cy="1379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2" type="sldNum"/>
          </p:nvPr>
        </p:nvSpPr>
        <p:spPr>
          <a:xfrm>
            <a:off x="6666488" y="2401288"/>
            <a:ext cx="2123837" cy="1379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UY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648950" y="137936"/>
            <a:ext cx="8141375" cy="50076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62"/>
              <a:buFont typeface="Calibri"/>
              <a:buNone/>
              <a:defRPr b="0" i="0" sz="1662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648950" y="689680"/>
            <a:ext cx="8141375" cy="16438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95783" lvl="0" marL="457200" marR="0" rtl="0" algn="l">
              <a:lnSpc>
                <a:spcPct val="90000"/>
              </a:lnSpc>
              <a:spcBef>
                <a:spcPts val="378"/>
              </a:spcBef>
              <a:spcAft>
                <a:spcPts val="0"/>
              </a:spcAft>
              <a:buClr>
                <a:schemeClr val="dk1"/>
              </a:buClr>
              <a:buSzPts val="1058"/>
              <a:buFont typeface="Arial"/>
              <a:buChar char="•"/>
              <a:defRPr b="0" i="0" sz="1058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86194" lvl="1" marL="914400" marR="0" rtl="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907"/>
              <a:buFont typeface="Arial"/>
              <a:buChar char="•"/>
              <a:defRPr b="0" i="0" sz="90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76606" lvl="2" marL="1371600" marR="0" rtl="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756"/>
              <a:buFont typeface="Arial"/>
              <a:buChar char="•"/>
              <a:defRPr b="0" i="0" sz="756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71780" lvl="3" marL="1828800" marR="0" rtl="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680"/>
              <a:buFont typeface="Arial"/>
              <a:buChar char="•"/>
              <a:defRPr b="0" i="0" sz="6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71779" lvl="4" marL="2286000" marR="0" rtl="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680"/>
              <a:buFont typeface="Arial"/>
              <a:buChar char="•"/>
              <a:defRPr b="0" i="0" sz="6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71779" lvl="5" marL="2743200" marR="0" rtl="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680"/>
              <a:buFont typeface="Arial"/>
              <a:buChar char="•"/>
              <a:defRPr b="0" i="0" sz="6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71779" lvl="6" marL="3200400" marR="0" rtl="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680"/>
              <a:buFont typeface="Arial"/>
              <a:buChar char="•"/>
              <a:defRPr b="0" i="0" sz="6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71779" lvl="7" marL="3657600" marR="0" rtl="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680"/>
              <a:buFont typeface="Arial"/>
              <a:buChar char="•"/>
              <a:defRPr b="0" i="0" sz="6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71779" lvl="8" marL="4114800" marR="0" rtl="0" algn="l">
              <a:lnSpc>
                <a:spcPct val="90000"/>
              </a:lnSpc>
              <a:spcBef>
                <a:spcPts val="189"/>
              </a:spcBef>
              <a:spcAft>
                <a:spcPts val="0"/>
              </a:spcAft>
              <a:buClr>
                <a:schemeClr val="dk1"/>
              </a:buClr>
              <a:buSzPts val="680"/>
              <a:buFont typeface="Arial"/>
              <a:buChar char="•"/>
              <a:defRPr b="0" i="0" sz="68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648950" y="2401288"/>
            <a:ext cx="2123837" cy="1379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5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3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3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3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3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3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3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3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3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6760" y="2401288"/>
            <a:ext cx="3185755" cy="1379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5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3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3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3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3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3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3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3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37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666488" y="2401288"/>
            <a:ext cx="2123837" cy="1379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45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45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45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45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45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45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45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45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453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UY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jpg"/><Relationship Id="rId4" Type="http://schemas.openxmlformats.org/officeDocument/2006/relationships/image" Target="../media/image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jpg"/><Relationship Id="rId4" Type="http://schemas.openxmlformats.org/officeDocument/2006/relationships/image" Target="../media/image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jpg"/><Relationship Id="rId4" Type="http://schemas.openxmlformats.org/officeDocument/2006/relationships/image" Target="../media/image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jpg"/><Relationship Id="rId4" Type="http://schemas.openxmlformats.org/officeDocument/2006/relationships/image" Target="../media/image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jpg"/><Relationship Id="rId4" Type="http://schemas.openxmlformats.org/officeDocument/2006/relationships/image" Target="../media/image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jpg"/><Relationship Id="rId4" Type="http://schemas.openxmlformats.org/officeDocument/2006/relationships/image" Target="../media/image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Relationship Id="rId4" Type="http://schemas.openxmlformats.org/officeDocument/2006/relationships/image" Target="../media/image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jp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 txBox="1"/>
          <p:nvPr/>
        </p:nvSpPr>
        <p:spPr>
          <a:xfrm>
            <a:off x="2785733" y="942016"/>
            <a:ext cx="3867807" cy="61555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UY" sz="1800" u="none" cap="none" strike="noStrike">
                <a:solidFill>
                  <a:srgbClr val="3A3838"/>
                </a:solidFill>
                <a:latin typeface="Open Sans"/>
                <a:ea typeface="Open Sans"/>
                <a:cs typeface="Open Sans"/>
                <a:sym typeface="Open Sans"/>
              </a:rPr>
              <a:t>Nombre del Curso</a:t>
            </a:r>
            <a:br>
              <a:rPr b="0" i="0" lang="es-UY" sz="16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b="0" i="0" lang="es-UY" sz="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(Letra: Open Sans - 18pt – Negrita, </a:t>
            </a:r>
            <a:br>
              <a:rPr b="0" i="0" lang="es-UY" sz="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b="0" i="0" lang="es-UY" sz="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en caso de nombre muy largo disminuir a 16pts.)</a:t>
            </a:r>
            <a:endParaRPr b="0" i="0" sz="800" u="none" cap="none" strike="noStrik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85" name="Google Shape;85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174671" y="149551"/>
            <a:ext cx="3089933" cy="7135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4"/>
          <p:cNvSpPr txBox="1"/>
          <p:nvPr/>
        </p:nvSpPr>
        <p:spPr>
          <a:xfrm>
            <a:off x="2785734" y="1103983"/>
            <a:ext cx="3867807" cy="3357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UY" sz="1800" u="none" cap="none" strike="noStrike">
                <a:solidFill>
                  <a:srgbClr val="3A3838"/>
                </a:solidFill>
                <a:latin typeface="Open Sans"/>
                <a:ea typeface="Open Sans"/>
                <a:cs typeface="Open Sans"/>
                <a:sym typeface="Open Sans"/>
              </a:rPr>
              <a:t>Introducción</a:t>
            </a:r>
            <a:endParaRPr b="0" i="0" sz="800" u="none" cap="none" strike="noStrik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1" name="Google Shape;91;p14"/>
          <p:cNvSpPr txBox="1"/>
          <p:nvPr/>
        </p:nvSpPr>
        <p:spPr>
          <a:xfrm>
            <a:off x="315310" y="199697"/>
            <a:ext cx="3179380" cy="4154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s-UY" sz="1000" u="none" cap="none" strike="noStrik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Curso: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UY" sz="10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Nombre del Curso </a:t>
            </a:r>
            <a:r>
              <a:rPr lang="es-UY" sz="10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(Letra: Open Sans - 10pt – Negrita) </a:t>
            </a:r>
            <a:endParaRPr sz="100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14"/>
          <p:cNvSpPr txBox="1"/>
          <p:nvPr/>
        </p:nvSpPr>
        <p:spPr>
          <a:xfrm>
            <a:off x="3689131" y="1487088"/>
            <a:ext cx="2275490" cy="4827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UY" sz="700">
                <a:solidFill>
                  <a:srgbClr val="BFBFBF"/>
                </a:solidFill>
                <a:latin typeface="Calibri"/>
                <a:ea typeface="Calibri"/>
                <a:cs typeface="Calibri"/>
                <a:sym typeface="Calibri"/>
              </a:rPr>
              <a:t>(Letra: Open Sans - 18pt – Negrita, en caso de nombre muy largo disminuir a 16pts.)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37">
              <a:solidFill>
                <a:srgbClr val="BFBFB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3" name="Google Shape;93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349342" y="149551"/>
            <a:ext cx="3089933" cy="7135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5"/>
          <p:cNvSpPr txBox="1"/>
          <p:nvPr/>
        </p:nvSpPr>
        <p:spPr>
          <a:xfrm>
            <a:off x="2785734" y="942568"/>
            <a:ext cx="3867807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-UY" sz="1800">
                <a:solidFill>
                  <a:srgbClr val="3A3838"/>
                </a:solidFill>
                <a:latin typeface="Open Sans"/>
                <a:ea typeface="Open Sans"/>
                <a:cs typeface="Open Sans"/>
                <a:sym typeface="Open Sans"/>
              </a:rPr>
              <a:t>Título módulo 1</a:t>
            </a:r>
            <a:endParaRPr sz="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9" name="Google Shape;99;p15"/>
          <p:cNvSpPr txBox="1"/>
          <p:nvPr/>
        </p:nvSpPr>
        <p:spPr>
          <a:xfrm>
            <a:off x="315310" y="199697"/>
            <a:ext cx="3179380" cy="4154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UY" sz="10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Curso: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UY" sz="10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Nombre del Curso </a:t>
            </a:r>
            <a:r>
              <a:rPr lang="es-UY" sz="10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(Letra: Open Sans - 10pt – Negrita) </a:t>
            </a:r>
            <a:endParaRPr sz="100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15"/>
          <p:cNvSpPr txBox="1"/>
          <p:nvPr/>
        </p:nvSpPr>
        <p:spPr>
          <a:xfrm>
            <a:off x="3689131" y="1320518"/>
            <a:ext cx="2275490" cy="4827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UY" sz="7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(Letra: Open Sans - 18pt – Negrita, en caso de nombre muy largo disminuir a 16pts.)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3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1" name="Google Shape;101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349342" y="149551"/>
            <a:ext cx="3089933" cy="7135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6"/>
          <p:cNvSpPr txBox="1"/>
          <p:nvPr/>
        </p:nvSpPr>
        <p:spPr>
          <a:xfrm>
            <a:off x="2785734" y="942568"/>
            <a:ext cx="3867807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-UY" sz="1800">
                <a:solidFill>
                  <a:srgbClr val="3A3838"/>
                </a:solidFill>
                <a:latin typeface="Open Sans"/>
                <a:ea typeface="Open Sans"/>
                <a:cs typeface="Open Sans"/>
                <a:sym typeface="Open Sans"/>
              </a:rPr>
              <a:t>Título módulo 2</a:t>
            </a:r>
            <a:endParaRPr sz="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7" name="Google Shape;107;p16"/>
          <p:cNvSpPr txBox="1"/>
          <p:nvPr/>
        </p:nvSpPr>
        <p:spPr>
          <a:xfrm>
            <a:off x="315310" y="199697"/>
            <a:ext cx="3179380" cy="4154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UY" sz="10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Curso: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UY" sz="10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Nombre del Curso </a:t>
            </a:r>
            <a:r>
              <a:rPr lang="es-UY" sz="10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(Letra: Open Sans - 10pt – Negrita) </a:t>
            </a:r>
            <a:endParaRPr sz="100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16"/>
          <p:cNvSpPr txBox="1"/>
          <p:nvPr/>
        </p:nvSpPr>
        <p:spPr>
          <a:xfrm>
            <a:off x="3689131" y="1320518"/>
            <a:ext cx="2275490" cy="4827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UY" sz="7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(Letra: Open Sans - 18pt – Negrita, en caso de nombre muy largo disminuir a 16pts.)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3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9" name="Google Shape;109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349342" y="149551"/>
            <a:ext cx="3089933" cy="7135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7"/>
          <p:cNvSpPr txBox="1"/>
          <p:nvPr/>
        </p:nvSpPr>
        <p:spPr>
          <a:xfrm>
            <a:off x="2785734" y="942568"/>
            <a:ext cx="3867807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-UY" sz="1800">
                <a:solidFill>
                  <a:srgbClr val="3A3838"/>
                </a:solidFill>
                <a:latin typeface="Open Sans"/>
                <a:ea typeface="Open Sans"/>
                <a:cs typeface="Open Sans"/>
                <a:sym typeface="Open Sans"/>
              </a:rPr>
              <a:t>Título módulo 3</a:t>
            </a:r>
            <a:endParaRPr sz="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15" name="Google Shape;115;p17"/>
          <p:cNvSpPr txBox="1"/>
          <p:nvPr/>
        </p:nvSpPr>
        <p:spPr>
          <a:xfrm>
            <a:off x="315310" y="199697"/>
            <a:ext cx="3179380" cy="4154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UY" sz="10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Curso: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UY" sz="10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Nombre del Curso </a:t>
            </a:r>
            <a:r>
              <a:rPr lang="es-UY" sz="10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(Letra: Open Sans - 10pt – Negrita) </a:t>
            </a:r>
            <a:endParaRPr sz="100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17"/>
          <p:cNvSpPr txBox="1"/>
          <p:nvPr/>
        </p:nvSpPr>
        <p:spPr>
          <a:xfrm>
            <a:off x="3689131" y="1320518"/>
            <a:ext cx="2275490" cy="4827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UY" sz="7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(Letra: Open Sans - 18pt – Negrita, en caso de nombre muy largo disminuir a 16pts.)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3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7" name="Google Shape;117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349342" y="149551"/>
            <a:ext cx="3089933" cy="7135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8"/>
          <p:cNvSpPr txBox="1"/>
          <p:nvPr/>
        </p:nvSpPr>
        <p:spPr>
          <a:xfrm>
            <a:off x="2785734" y="942568"/>
            <a:ext cx="3867807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-UY" sz="1800">
                <a:solidFill>
                  <a:srgbClr val="3A3838"/>
                </a:solidFill>
                <a:latin typeface="Open Sans"/>
                <a:ea typeface="Open Sans"/>
                <a:cs typeface="Open Sans"/>
                <a:sym typeface="Open Sans"/>
              </a:rPr>
              <a:t>Título módulo 4</a:t>
            </a:r>
            <a:endParaRPr sz="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23" name="Google Shape;123;p18"/>
          <p:cNvSpPr txBox="1"/>
          <p:nvPr/>
        </p:nvSpPr>
        <p:spPr>
          <a:xfrm>
            <a:off x="315310" y="199697"/>
            <a:ext cx="3179380" cy="4154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UY" sz="10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Curso: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UY" sz="10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Nombre del Curso </a:t>
            </a:r>
            <a:r>
              <a:rPr lang="es-UY" sz="10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(Letra: Open Sans - 10pt – Negrita) </a:t>
            </a:r>
            <a:endParaRPr sz="100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18"/>
          <p:cNvSpPr txBox="1"/>
          <p:nvPr/>
        </p:nvSpPr>
        <p:spPr>
          <a:xfrm>
            <a:off x="3689131" y="1320518"/>
            <a:ext cx="2275490" cy="4827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UY" sz="7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(Letra: Open Sans - 18pt – Negrita, en caso de nombre muy largo disminuir a 16pts.)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3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5" name="Google Shape;125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349342" y="149551"/>
            <a:ext cx="3089933" cy="7135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9"/>
          <p:cNvSpPr txBox="1"/>
          <p:nvPr/>
        </p:nvSpPr>
        <p:spPr>
          <a:xfrm>
            <a:off x="2785734" y="942568"/>
            <a:ext cx="3867807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-UY" sz="1800">
                <a:solidFill>
                  <a:srgbClr val="3A3838"/>
                </a:solidFill>
                <a:latin typeface="Open Sans"/>
                <a:ea typeface="Open Sans"/>
                <a:cs typeface="Open Sans"/>
                <a:sym typeface="Open Sans"/>
              </a:rPr>
              <a:t>Título módulo 5</a:t>
            </a:r>
            <a:endParaRPr sz="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1" name="Google Shape;131;p19"/>
          <p:cNvSpPr txBox="1"/>
          <p:nvPr/>
        </p:nvSpPr>
        <p:spPr>
          <a:xfrm>
            <a:off x="315310" y="199697"/>
            <a:ext cx="3179380" cy="4154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UY" sz="10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Curso: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UY" sz="10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Nombre del Curso </a:t>
            </a:r>
            <a:r>
              <a:rPr lang="es-UY" sz="10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(Letra: Open Sans - 10pt – Negrita) </a:t>
            </a:r>
            <a:endParaRPr sz="100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19"/>
          <p:cNvSpPr txBox="1"/>
          <p:nvPr/>
        </p:nvSpPr>
        <p:spPr>
          <a:xfrm>
            <a:off x="3689131" y="1320518"/>
            <a:ext cx="2275490" cy="4827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UY" sz="7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(Letra: Open Sans - 18pt – Negrita, en caso de nombre muy largo disminuir a 16pts.)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3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3" name="Google Shape;133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349342" y="149551"/>
            <a:ext cx="3089933" cy="7135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0"/>
          <p:cNvSpPr txBox="1"/>
          <p:nvPr/>
        </p:nvSpPr>
        <p:spPr>
          <a:xfrm>
            <a:off x="2785734" y="942568"/>
            <a:ext cx="3867807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-UY" sz="1800">
                <a:solidFill>
                  <a:srgbClr val="3A3838"/>
                </a:solidFill>
                <a:latin typeface="Open Sans"/>
                <a:ea typeface="Open Sans"/>
                <a:cs typeface="Open Sans"/>
                <a:sym typeface="Open Sans"/>
              </a:rPr>
              <a:t>Título módulo 6</a:t>
            </a:r>
            <a:endParaRPr sz="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9" name="Google Shape;139;p20"/>
          <p:cNvSpPr txBox="1"/>
          <p:nvPr/>
        </p:nvSpPr>
        <p:spPr>
          <a:xfrm>
            <a:off x="315310" y="199697"/>
            <a:ext cx="3179380" cy="4154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UY" sz="10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Curso: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UY" sz="10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Nombre del Curso </a:t>
            </a:r>
            <a:r>
              <a:rPr lang="es-UY" sz="10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(Letra: Open Sans - 10pt – Negrita) </a:t>
            </a:r>
            <a:endParaRPr sz="100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20"/>
          <p:cNvSpPr txBox="1"/>
          <p:nvPr/>
        </p:nvSpPr>
        <p:spPr>
          <a:xfrm>
            <a:off x="3689131" y="1320518"/>
            <a:ext cx="2275490" cy="4827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UY" sz="7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(Letra: Open Sans - 18pt – Negrita, en caso de nombre muy largo disminuir a 16pts.)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3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1" name="Google Shape;141;p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349342" y="149551"/>
            <a:ext cx="3089933" cy="7135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1"/>
          <p:cNvSpPr txBox="1"/>
          <p:nvPr/>
        </p:nvSpPr>
        <p:spPr>
          <a:xfrm>
            <a:off x="2785734" y="942568"/>
            <a:ext cx="3867807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-UY" sz="1800">
                <a:solidFill>
                  <a:srgbClr val="3A3838"/>
                </a:solidFill>
                <a:latin typeface="Open Sans"/>
                <a:ea typeface="Open Sans"/>
                <a:cs typeface="Open Sans"/>
                <a:sym typeface="Open Sans"/>
              </a:rPr>
              <a:t>Cierre - evaluación</a:t>
            </a:r>
            <a:endParaRPr sz="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7" name="Google Shape;147;p21"/>
          <p:cNvSpPr txBox="1"/>
          <p:nvPr/>
        </p:nvSpPr>
        <p:spPr>
          <a:xfrm>
            <a:off x="315310" y="199697"/>
            <a:ext cx="3179380" cy="4154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UY" sz="10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Curso: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UY" sz="10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Nombre del Curso </a:t>
            </a:r>
            <a:r>
              <a:rPr lang="es-UY" sz="10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(Letra: Open Sans - 10pt – Negrita) </a:t>
            </a:r>
            <a:endParaRPr sz="100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21"/>
          <p:cNvSpPr txBox="1"/>
          <p:nvPr/>
        </p:nvSpPr>
        <p:spPr>
          <a:xfrm>
            <a:off x="3689131" y="1320518"/>
            <a:ext cx="2275490" cy="4827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UY" sz="7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(Letra: Open Sans - 18pt – Negrita, en caso de nombre muy largo disminuir a 16pts.)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3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9" name="Google Shape;149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349342" y="149551"/>
            <a:ext cx="3089933" cy="7135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ema de Office">
  <a:themeElements>
    <a:clrScheme name="Tema d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